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8" r:id="rId6"/>
    <p:sldId id="272" r:id="rId7"/>
    <p:sldId id="278" r:id="rId8"/>
    <p:sldId id="273" r:id="rId9"/>
    <p:sldId id="274" r:id="rId10"/>
    <p:sldId id="275" r:id="rId11"/>
    <p:sldId id="281" r:id="rId12"/>
    <p:sldId id="282" r:id="rId13"/>
    <p:sldId id="259" r:id="rId14"/>
    <p:sldId id="276" r:id="rId15"/>
    <p:sldId id="277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2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29-Jun-22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29-Jun-22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29-Jun-22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29-Jun-22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Eind-</a:t>
            </a:r>
            <a:r>
              <a:rPr lang="en-US" dirty="0" err="1"/>
              <a:t>Presentatie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7" y="2616200"/>
            <a:ext cx="2869036" cy="584200"/>
          </a:xfrm>
        </p:spPr>
        <p:txBody>
          <a:bodyPr>
            <a:normAutofit/>
          </a:bodyPr>
          <a:lstStyle/>
          <a:p>
            <a:r>
              <a:rPr lang="en-US" sz="2000" cap="none" dirty="0"/>
              <a:t>Tom de Groot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344D2556-C823-4681-99E1-E8AB48F97C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2" y="174625"/>
            <a:ext cx="990600" cy="990600"/>
          </a:xfrm>
          <a:prstGeom prst="rect">
            <a:avLst/>
          </a:prstGeom>
        </p:spPr>
      </p:pic>
      <p:sp>
        <p:nvSpPr>
          <p:cNvPr id="28" name="Subtitle 4">
            <a:extLst>
              <a:ext uri="{FF2B5EF4-FFF2-40B4-BE49-F238E27FC236}">
                <a16:creationId xmlns:a16="http://schemas.microsoft.com/office/drawing/2014/main" id="{A5FF4956-17F0-4C3F-80C2-31EB86AD9195}"/>
              </a:ext>
            </a:extLst>
          </p:cNvPr>
          <p:cNvSpPr txBox="1">
            <a:spLocks/>
          </p:cNvSpPr>
          <p:nvPr/>
        </p:nvSpPr>
        <p:spPr>
          <a:xfrm>
            <a:off x="9267877" y="488496"/>
            <a:ext cx="1802236" cy="36285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 err="1"/>
              <a:t>CodeGorilla</a:t>
            </a:r>
            <a:endParaRPr 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07CCE7-F60B-475D-BA49-B617BE263B40}"/>
              </a:ext>
            </a:extLst>
          </p:cNvPr>
          <p:cNvSpPr txBox="1">
            <a:spLocks/>
          </p:cNvSpPr>
          <p:nvPr/>
        </p:nvSpPr>
        <p:spPr>
          <a:xfrm>
            <a:off x="1625176" y="584200"/>
            <a:ext cx="8735325" cy="200025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Webshop</a:t>
            </a:r>
            <a:endParaRPr lang="en-US" dirty="0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FF78B7E4-CCB4-4785-BB51-4A5A94C59251}"/>
              </a:ext>
            </a:extLst>
          </p:cNvPr>
          <p:cNvSpPr txBox="1">
            <a:spLocks/>
          </p:cNvSpPr>
          <p:nvPr/>
        </p:nvSpPr>
        <p:spPr>
          <a:xfrm>
            <a:off x="1625176" y="2616200"/>
            <a:ext cx="4545436" cy="5842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 err="1"/>
              <a:t>Gitaar</a:t>
            </a:r>
            <a:r>
              <a:rPr lang="en-US" sz="2000" cap="none" dirty="0"/>
              <a:t> Winkel – </a:t>
            </a:r>
            <a:r>
              <a:rPr lang="en-US" sz="2000" cap="none" dirty="0" err="1"/>
              <a:t>Individueel</a:t>
            </a:r>
            <a:r>
              <a:rPr lang="en-US" sz="2000" cap="none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780212" y="1524000"/>
            <a:ext cx="6096000" cy="4495800"/>
          </a:xfrm>
        </p:spPr>
        <p:txBody>
          <a:bodyPr>
            <a:normAutofit/>
          </a:bodyPr>
          <a:lstStyle/>
          <a:p>
            <a:r>
              <a:rPr lang="en-US" dirty="0"/>
              <a:t>Wireframe/design</a:t>
            </a:r>
          </a:p>
          <a:p>
            <a:r>
              <a:rPr lang="en-US" dirty="0"/>
              <a:t>Data-model</a:t>
            </a:r>
          </a:p>
          <a:p>
            <a:r>
              <a:rPr lang="en-US" sz="2800" dirty="0"/>
              <a:t>Database </a:t>
            </a:r>
          </a:p>
          <a:p>
            <a:pPr lvl="1"/>
            <a:r>
              <a:rPr lang="en-US" dirty="0"/>
              <a:t>migrations/seeders</a:t>
            </a:r>
          </a:p>
          <a:p>
            <a:r>
              <a:rPr lang="en-US" sz="2800" dirty="0"/>
              <a:t>Back-end (Laravel)</a:t>
            </a:r>
          </a:p>
          <a:p>
            <a:pPr lvl="1"/>
            <a:r>
              <a:rPr lang="en-US" dirty="0"/>
              <a:t> Routes/Controllers/Models</a:t>
            </a:r>
          </a:p>
          <a:p>
            <a:r>
              <a:rPr lang="en-US" dirty="0"/>
              <a:t>Front-end (</a:t>
            </a:r>
            <a:r>
              <a:rPr lang="en-US" dirty="0" err="1"/>
              <a:t>Vite</a:t>
            </a:r>
            <a:r>
              <a:rPr lang="en-US" dirty="0"/>
              <a:t>/</a:t>
            </a:r>
            <a:r>
              <a:rPr lang="en-US" dirty="0" err="1"/>
              <a:t>Vuejs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SPA/Components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AE1DCA2-7B67-44FE-814F-576CCF254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085013" y="1828800"/>
            <a:ext cx="3886199" cy="3563839"/>
          </a:xfrm>
        </p:spPr>
        <p:txBody>
          <a:bodyPr>
            <a:normAutofit/>
          </a:bodyPr>
          <a:lstStyle/>
          <a:p>
            <a:r>
              <a:rPr lang="en-US" dirty="0"/>
              <a:t>Landing page</a:t>
            </a:r>
          </a:p>
          <a:p>
            <a:r>
              <a:rPr lang="en-US" dirty="0"/>
              <a:t>Product page</a:t>
            </a:r>
          </a:p>
          <a:p>
            <a:r>
              <a:rPr lang="en-US" sz="2800" dirty="0"/>
              <a:t>Details page</a:t>
            </a:r>
          </a:p>
          <a:p>
            <a:r>
              <a:rPr lang="en-US" sz="2800" dirty="0"/>
              <a:t>Cart</a:t>
            </a:r>
          </a:p>
          <a:p>
            <a:r>
              <a:rPr lang="en-US" sz="2800" dirty="0"/>
              <a:t>Responsiveness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C743BE9-9040-4D7D-B1A2-39C030F9F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05000"/>
            <a:ext cx="2895601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geleerd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2209800"/>
            <a:ext cx="10360501" cy="2794003"/>
          </a:xfrm>
        </p:spPr>
        <p:txBody>
          <a:bodyPr/>
          <a:lstStyle/>
          <a:p>
            <a:r>
              <a:rPr lang="en-US" dirty="0"/>
              <a:t>Basecamp</a:t>
            </a:r>
          </a:p>
          <a:p>
            <a:r>
              <a:rPr lang="en-US" dirty="0"/>
              <a:t>Bootcamp</a:t>
            </a:r>
          </a:p>
          <a:p>
            <a:r>
              <a:rPr lang="en-US" sz="2800" dirty="0" err="1"/>
              <a:t>Persoonlijke</a:t>
            </a:r>
            <a:r>
              <a:rPr lang="en-US" sz="2800" dirty="0"/>
              <a:t> </a:t>
            </a:r>
            <a:r>
              <a:rPr lang="en-US" sz="2800" dirty="0" err="1"/>
              <a:t>leerdoelen</a:t>
            </a:r>
            <a:endParaRPr lang="en-US" sz="2800" dirty="0"/>
          </a:p>
          <a:p>
            <a:r>
              <a:rPr lang="en-US" dirty="0"/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E322E9D1-4B64-49DA-A061-D6A2BDAF0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32" y="2921425"/>
            <a:ext cx="945356" cy="1015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B05EB1-C7B6-4B97-B929-E01CDACBC6C7}"/>
              </a:ext>
            </a:extLst>
          </p:cNvPr>
          <p:cNvSpPr txBox="1"/>
          <p:nvPr/>
        </p:nvSpPr>
        <p:spPr>
          <a:xfrm>
            <a:off x="2049997" y="4130316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HTML5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3A6BA-71D8-4C29-B09B-0D7C75C1FDF0}"/>
              </a:ext>
            </a:extLst>
          </p:cNvPr>
          <p:cNvSpPr txBox="1"/>
          <p:nvPr/>
        </p:nvSpPr>
        <p:spPr>
          <a:xfrm>
            <a:off x="3977528" y="4130316"/>
            <a:ext cx="88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CSS3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3EF202-E918-42EF-8567-70C36F0AB9AD}"/>
              </a:ext>
            </a:extLst>
          </p:cNvPr>
          <p:cNvSpPr txBox="1"/>
          <p:nvPr/>
        </p:nvSpPr>
        <p:spPr>
          <a:xfrm>
            <a:off x="5363615" y="4130316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JavaScript</a:t>
            </a:r>
          </a:p>
        </p:txBody>
      </p:sp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BC71C711-1607-4E91-BEC6-7885EFF2E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70" y="2921424"/>
            <a:ext cx="1120082" cy="112008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C42F03D-04E2-4189-884E-F78461C406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48" y="2638238"/>
            <a:ext cx="994344" cy="1403268"/>
          </a:xfrm>
          <a:prstGeom prst="rect">
            <a:avLst/>
          </a:prstGeom>
        </p:spPr>
      </p:pic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A6C641A5-A52C-4CC3-A267-7B57FCD55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57" y="2869483"/>
            <a:ext cx="2188477" cy="12239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F63914-B157-4F8C-B990-22E6AA784C5E}"/>
              </a:ext>
            </a:extLst>
          </p:cNvPr>
          <p:cNvSpPr txBox="1"/>
          <p:nvPr/>
        </p:nvSpPr>
        <p:spPr>
          <a:xfrm>
            <a:off x="9341815" y="4130316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Angular</a:t>
            </a:r>
          </a:p>
        </p:txBody>
      </p:sp>
      <p:sp>
        <p:nvSpPr>
          <p:cNvPr id="29" name="Title 12">
            <a:extLst>
              <a:ext uri="{FF2B5EF4-FFF2-40B4-BE49-F238E27FC236}">
                <a16:creationId xmlns:a16="http://schemas.microsoft.com/office/drawing/2014/main" id="{81C19571-8130-469A-8E5B-60AB2615E0A1}"/>
              </a:ext>
            </a:extLst>
          </p:cNvPr>
          <p:cNvSpPr txBox="1">
            <a:spLocks/>
          </p:cNvSpPr>
          <p:nvPr/>
        </p:nvSpPr>
        <p:spPr>
          <a:xfrm>
            <a:off x="1217612" y="533400"/>
            <a:ext cx="10360501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Basecamp</a:t>
            </a:r>
          </a:p>
        </p:txBody>
      </p:sp>
    </p:spTree>
    <p:extLst>
      <p:ext uri="{BB962C8B-B14F-4D97-AF65-F5344CB8AC3E}">
        <p14:creationId xmlns:p14="http://schemas.microsoft.com/office/powerpoint/2010/main" val="166830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81C19571-8130-469A-8E5B-60AB2615E0A1}"/>
              </a:ext>
            </a:extLst>
          </p:cNvPr>
          <p:cNvSpPr txBox="1">
            <a:spLocks/>
          </p:cNvSpPr>
          <p:nvPr/>
        </p:nvSpPr>
        <p:spPr>
          <a:xfrm>
            <a:off x="1217612" y="533400"/>
            <a:ext cx="10360501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Basecamp</a:t>
            </a:r>
          </a:p>
        </p:txBody>
      </p:sp>
      <p:pic>
        <p:nvPicPr>
          <p:cNvPr id="2" name="Desktop 2022.03.11 - 12.50.40.04 (1)">
            <a:hlinkClick r:id="" action="ppaction://media"/>
            <a:extLst>
              <a:ext uri="{FF2B5EF4-FFF2-40B4-BE49-F238E27FC236}">
                <a16:creationId xmlns:a16="http://schemas.microsoft.com/office/drawing/2014/main" id="{B48FA6A4-A380-4EBE-AB19-A925A9079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2" y="1524000"/>
            <a:ext cx="9067800" cy="51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41CF989-00B9-40B8-BBC7-90766D6AD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733" y="2910614"/>
            <a:ext cx="1000986" cy="10009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7BB004F-B622-4CD5-8BDA-F9C153953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33" y="2590800"/>
            <a:ext cx="1981200" cy="1320800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67CAF33-882A-46F2-8CA1-7A7ACA617A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32" y="2590800"/>
            <a:ext cx="1828800" cy="1828800"/>
          </a:xfrm>
          <a:prstGeom prst="rect">
            <a:avLst/>
          </a:prstGeom>
        </p:spPr>
      </p:pic>
      <p:pic>
        <p:nvPicPr>
          <p:cNvPr id="10" name="Picture 9" descr="Icon&#10;&#10;Description automatically generated with low confidence">
            <a:extLst>
              <a:ext uri="{FF2B5EF4-FFF2-40B4-BE49-F238E27FC236}">
                <a16:creationId xmlns:a16="http://schemas.microsoft.com/office/drawing/2014/main" id="{E42352E9-E7F8-4FBA-AFC6-4C198089DD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17" y="2889127"/>
            <a:ext cx="1742216" cy="1263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C1ABDA-463C-4342-BBED-15E969043C86}"/>
              </a:ext>
            </a:extLst>
          </p:cNvPr>
          <p:cNvSpPr txBox="1"/>
          <p:nvPr/>
        </p:nvSpPr>
        <p:spPr>
          <a:xfrm>
            <a:off x="2365468" y="4152582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45C6B8-E24F-41F3-B89D-2A3438388565}"/>
              </a:ext>
            </a:extLst>
          </p:cNvPr>
          <p:cNvSpPr txBox="1"/>
          <p:nvPr/>
        </p:nvSpPr>
        <p:spPr>
          <a:xfrm>
            <a:off x="4319132" y="4152582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MySQL &amp; 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6B71D-5B39-403D-92ED-94F0B1E2D850}"/>
              </a:ext>
            </a:extLst>
          </p:cNvPr>
          <p:cNvSpPr txBox="1"/>
          <p:nvPr/>
        </p:nvSpPr>
        <p:spPr>
          <a:xfrm>
            <a:off x="7282527" y="4152582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GitHub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47910E-5C2C-4FCA-BFDE-94538503CFE6}"/>
              </a:ext>
            </a:extLst>
          </p:cNvPr>
          <p:cNvSpPr txBox="1"/>
          <p:nvPr/>
        </p:nvSpPr>
        <p:spPr>
          <a:xfrm>
            <a:off x="9722913" y="4152582"/>
            <a:ext cx="1208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Laravel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5A6000D2-E9AE-45E5-8240-FC5E4F80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533400"/>
            <a:ext cx="10360501" cy="762000"/>
          </a:xfrm>
        </p:spPr>
        <p:txBody>
          <a:bodyPr>
            <a:normAutofit/>
          </a:bodyPr>
          <a:lstStyle/>
          <a:p>
            <a:r>
              <a:rPr lang="en-US" sz="4000" dirty="0"/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49021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FB3FED1-A11B-4AC5-B179-5B9D66EC7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94" y="2590800"/>
            <a:ext cx="1676400" cy="167640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31BDFCCB-55DA-47E9-A8AA-8FEE2F9CD7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2933700"/>
            <a:ext cx="1143220" cy="9906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C3AF745-C25E-45E5-BC21-C8A9D726D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91" y="2863414"/>
            <a:ext cx="1309484" cy="1244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0FC735-E3D7-448B-9C26-D5A409A6574D}"/>
              </a:ext>
            </a:extLst>
          </p:cNvPr>
          <p:cNvSpPr txBox="1"/>
          <p:nvPr/>
        </p:nvSpPr>
        <p:spPr>
          <a:xfrm>
            <a:off x="1858624" y="4267200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Linux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3B872-38C1-431A-8A63-AFF1C30BA2D9}"/>
              </a:ext>
            </a:extLst>
          </p:cNvPr>
          <p:cNvSpPr txBox="1"/>
          <p:nvPr/>
        </p:nvSpPr>
        <p:spPr>
          <a:xfrm>
            <a:off x="4285571" y="4267200"/>
            <a:ext cx="974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Vuejs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2FC6D5-4180-4590-B9B0-18174BBCAA9E}"/>
              </a:ext>
            </a:extLst>
          </p:cNvPr>
          <p:cNvSpPr txBox="1"/>
          <p:nvPr/>
        </p:nvSpPr>
        <p:spPr>
          <a:xfrm>
            <a:off x="6622066" y="4267200"/>
            <a:ext cx="1903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TailwindCSS</a:t>
            </a:r>
            <a:endParaRPr lang="en-US" sz="2800" dirty="0"/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39473E1F-94A4-439D-96F7-DFE7A893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533400"/>
            <a:ext cx="10360501" cy="762000"/>
          </a:xfrm>
        </p:spPr>
        <p:txBody>
          <a:bodyPr>
            <a:normAutofit/>
          </a:bodyPr>
          <a:lstStyle/>
          <a:p>
            <a:r>
              <a:rPr lang="en-US" sz="4000" dirty="0" err="1"/>
              <a:t>Persoonlijke</a:t>
            </a:r>
            <a:r>
              <a:rPr lang="en-US" sz="4000" dirty="0"/>
              <a:t> </a:t>
            </a:r>
            <a:r>
              <a:rPr lang="en-US" sz="4000" dirty="0" err="1"/>
              <a:t>leerdoelen</a:t>
            </a:r>
            <a:endParaRPr lang="en-US" sz="400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6287DB6-B0ED-4A18-896B-5728164F6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7484" y="2724586"/>
            <a:ext cx="1269493" cy="14088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979B85-FE71-4578-8C95-7880FEB4D110}"/>
              </a:ext>
            </a:extLst>
          </p:cNvPr>
          <p:cNvSpPr txBox="1"/>
          <p:nvPr/>
        </p:nvSpPr>
        <p:spPr>
          <a:xfrm>
            <a:off x="9588331" y="4267200"/>
            <a:ext cx="1787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LaravelVite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20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2">
            <a:extLst>
              <a:ext uri="{FF2B5EF4-FFF2-40B4-BE49-F238E27FC236}">
                <a16:creationId xmlns:a16="http://schemas.microsoft.com/office/drawing/2014/main" id="{39473E1F-94A4-439D-96F7-DFE7A893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533400"/>
            <a:ext cx="10360501" cy="762000"/>
          </a:xfrm>
        </p:spPr>
        <p:txBody>
          <a:bodyPr>
            <a:normAutofit/>
          </a:bodyPr>
          <a:lstStyle/>
          <a:p>
            <a:r>
              <a:rPr lang="en-US" sz="4000" dirty="0"/>
              <a:t>Soft skills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4023BA6-45ED-4103-ADF9-C7732FCD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31" y="2286000"/>
            <a:ext cx="1630948" cy="1905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DF8868-5AA6-40CD-8A00-CB866CC10A83}"/>
              </a:ext>
            </a:extLst>
          </p:cNvPr>
          <p:cNvSpPr txBox="1"/>
          <p:nvPr/>
        </p:nvSpPr>
        <p:spPr>
          <a:xfrm>
            <a:off x="1645926" y="4377064"/>
            <a:ext cx="2417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SCRUM – Agile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3918BD-2049-45BF-8B60-0D471CE86B0B}"/>
              </a:ext>
            </a:extLst>
          </p:cNvPr>
          <p:cNvSpPr txBox="1"/>
          <p:nvPr/>
        </p:nvSpPr>
        <p:spPr>
          <a:xfrm>
            <a:off x="5450023" y="4380238"/>
            <a:ext cx="1718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Soliciteren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8C2D8-FEDD-4DEF-BA09-53C50D92A92F}"/>
              </a:ext>
            </a:extLst>
          </p:cNvPr>
          <p:cNvSpPr txBox="1"/>
          <p:nvPr/>
        </p:nvSpPr>
        <p:spPr>
          <a:xfrm>
            <a:off x="8458253" y="4377064"/>
            <a:ext cx="220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LinkedIn &amp; CV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EE60FB2-D0FC-4CFC-9F4D-E3FA965F4A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21" y="2519036"/>
            <a:ext cx="1600200" cy="160020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1BD614F-E852-4C62-B7BC-6D54DF8278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14" y="2133600"/>
            <a:ext cx="2003276" cy="22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A7325C6-5E8D-4F3C-A101-3D39D1A3D1DB}"/>
              </a:ext>
            </a:extLst>
          </p:cNvPr>
          <p:cNvSpPr txBox="1">
            <a:spLocks/>
          </p:cNvSpPr>
          <p:nvPr/>
        </p:nvSpPr>
        <p:spPr>
          <a:xfrm>
            <a:off x="1598612" y="-457200"/>
            <a:ext cx="8735325" cy="200025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Webshop</a:t>
            </a:r>
            <a:endParaRPr lang="en-US" dirty="0"/>
          </a:p>
        </p:txBody>
      </p:sp>
      <p:pic>
        <p:nvPicPr>
          <p:cNvPr id="2" name="Desktop 2022.06.21 - 20.24.29.01">
            <a:hlinkClick r:id="" action="ppaction://media"/>
            <a:extLst>
              <a:ext uri="{FF2B5EF4-FFF2-40B4-BE49-F238E27FC236}">
                <a16:creationId xmlns:a16="http://schemas.microsoft.com/office/drawing/2014/main" id="{77A0C2A4-F155-4C42-AF33-001758E15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0529" y="1828800"/>
            <a:ext cx="8127766" cy="4572000"/>
          </a:xfrm>
          <a:prstGeom prst="rect">
            <a:avLst/>
          </a:prstGeom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04EFB17B-3797-4C4D-A411-BDD358286844}"/>
              </a:ext>
            </a:extLst>
          </p:cNvPr>
          <p:cNvSpPr txBox="1">
            <a:spLocks/>
          </p:cNvSpPr>
          <p:nvPr/>
        </p:nvSpPr>
        <p:spPr>
          <a:xfrm>
            <a:off x="9066212" y="1016000"/>
            <a:ext cx="2608215" cy="5842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/>
              <a:t>* </a:t>
            </a:r>
            <a:r>
              <a:rPr lang="en-US" sz="2000" cap="none" dirty="0" err="1"/>
              <a:t>Niet</a:t>
            </a:r>
            <a:r>
              <a:rPr lang="en-US" sz="2000" cap="none" dirty="0"/>
              <a:t> </a:t>
            </a:r>
            <a:r>
              <a:rPr lang="en-US" sz="2000" cap="none" dirty="0" err="1"/>
              <a:t>uitgewerkt</a:t>
            </a:r>
            <a:endParaRPr 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4068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A7325C6-5E8D-4F3C-A101-3D39D1A3D1DB}"/>
              </a:ext>
            </a:extLst>
          </p:cNvPr>
          <p:cNvSpPr txBox="1">
            <a:spLocks/>
          </p:cNvSpPr>
          <p:nvPr/>
        </p:nvSpPr>
        <p:spPr>
          <a:xfrm>
            <a:off x="1598612" y="-457200"/>
            <a:ext cx="8735325" cy="200025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Webshop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D56C7D-D7D3-49D4-8AE3-C64AD946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68" y="1828800"/>
            <a:ext cx="5881687" cy="455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DFC0C9A-E09A-4053-8EB5-612CAB65D871}"/>
              </a:ext>
            </a:extLst>
          </p:cNvPr>
          <p:cNvSpPr txBox="1">
            <a:spLocks/>
          </p:cNvSpPr>
          <p:nvPr/>
        </p:nvSpPr>
        <p:spPr>
          <a:xfrm>
            <a:off x="9066212" y="1016000"/>
            <a:ext cx="2608215" cy="5842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/>
              <a:t>* </a:t>
            </a:r>
            <a:r>
              <a:rPr lang="en-US" sz="2000" cap="none" dirty="0" err="1"/>
              <a:t>Niet</a:t>
            </a:r>
            <a:r>
              <a:rPr lang="en-US" sz="2000" cap="none" dirty="0"/>
              <a:t> </a:t>
            </a:r>
            <a:r>
              <a:rPr lang="en-US" sz="2000" cap="none" dirty="0" err="1"/>
              <a:t>uitgewerkt</a:t>
            </a:r>
            <a:endParaRPr 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235159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471</TotalTime>
  <Words>93</Words>
  <Application>Microsoft Office PowerPoint</Application>
  <PresentationFormat>Custom</PresentationFormat>
  <Paragraphs>47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Tech 16x9</vt:lpstr>
      <vt:lpstr>Eind-Presentatie</vt:lpstr>
      <vt:lpstr>Wat heb ik geleerd</vt:lpstr>
      <vt:lpstr>PowerPoint Presentation</vt:lpstr>
      <vt:lpstr>PowerPoint Presentation</vt:lpstr>
      <vt:lpstr>Bootcamp</vt:lpstr>
      <vt:lpstr>Persoonlijke leerdoelen</vt:lpstr>
      <vt:lpstr>Soft skills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Groot TS de, Tom</dc:creator>
  <cp:lastModifiedBy>Groot TS de, Tom</cp:lastModifiedBy>
  <cp:revision>28</cp:revision>
  <dcterms:created xsi:type="dcterms:W3CDTF">2022-06-21T11:20:56Z</dcterms:created>
  <dcterms:modified xsi:type="dcterms:W3CDTF">2022-06-29T13:43:21Z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